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315" r:id="rId2"/>
    <p:sldId id="320" r:id="rId3"/>
    <p:sldId id="314" r:id="rId4"/>
    <p:sldId id="316" r:id="rId5"/>
    <p:sldId id="318" r:id="rId6"/>
    <p:sldId id="317" r:id="rId7"/>
    <p:sldId id="319" r:id="rId8"/>
    <p:sldId id="313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0" autoAdjust="0"/>
    <p:restoredTop sz="94660"/>
  </p:normalViewPr>
  <p:slideViewPr>
    <p:cSldViewPr>
      <p:cViewPr>
        <p:scale>
          <a:sx n="68" d="100"/>
          <a:sy n="68" d="100"/>
        </p:scale>
        <p:origin x="-2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F1619134-8E59-433D-B22F-5B8801253EAA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9" y="4560889"/>
            <a:ext cx="5851525" cy="4319587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1F8478F3-80F3-4367-B752-625B81931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19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E90-FF25-4512-A88D-3F8C0A98155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B611-AE7D-46F0-BC8A-F055EA3F8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E90-FF25-4512-A88D-3F8C0A98155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B611-AE7D-46F0-BC8A-F055EA3F8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E90-FF25-4512-A88D-3F8C0A98155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B611-AE7D-46F0-BC8A-F055EA3F8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E90-FF25-4512-A88D-3F8C0A98155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B611-AE7D-46F0-BC8A-F055EA3F8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E90-FF25-4512-A88D-3F8C0A98155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B611-AE7D-46F0-BC8A-F055EA3F8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E90-FF25-4512-A88D-3F8C0A98155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B611-AE7D-46F0-BC8A-F055EA3F8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E90-FF25-4512-A88D-3F8C0A98155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B611-AE7D-46F0-BC8A-F055EA3F8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E90-FF25-4512-A88D-3F8C0A98155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B611-AE7D-46F0-BC8A-F055EA3F8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E90-FF25-4512-A88D-3F8C0A98155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B611-AE7D-46F0-BC8A-F055EA3F8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E90-FF25-4512-A88D-3F8C0A98155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B611-AE7D-46F0-BC8A-F055EA3F8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E90-FF25-4512-A88D-3F8C0A98155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B611-AE7D-46F0-BC8A-F055EA3F8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432E90-FF25-4512-A88D-3F8C0A98155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5F3B611-AE7D-46F0-BC8A-F055EA3F8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5" Type="http://schemas.openxmlformats.org/officeDocument/2006/relationships/hyperlink" Target="mailto:lynn@p3academy.com" TargetMode="Externa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dirty="0" smtClean="0"/>
              <a:t>Social Entrepreneurship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5284113"/>
            <a:ext cx="5867400" cy="875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V. Lynn Hawkins, President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408-758-8868</a:t>
            </a:r>
            <a:endParaRPr lang="en-US" sz="2200" b="1" dirty="0">
              <a:solidFill>
                <a:prstClr val="black">
                  <a:lumMod val="75000"/>
                  <a:lumOff val="25000"/>
                </a:prstClr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6" descr="C:\Users\VLHAWK\Downloads\P3 Academall the beautiful thing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9" b="7517"/>
          <a:stretch/>
        </p:blipFill>
        <p:spPr bwMode="auto">
          <a:xfrm>
            <a:off x="1244034" y="2208628"/>
            <a:ext cx="6579731" cy="268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0756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dirty="0" smtClean="0"/>
              <a:t>Social 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8380" y="2514600"/>
            <a:ext cx="6806419" cy="26670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Who is V. Lynn Hawkins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What is Social Entrepreneurship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Why is Social Entrepreneurship Important to Your Business Success?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How Does Social Entrepreneurship Affect What You Sell?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37138" y="1981200"/>
            <a:ext cx="5867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200" b="1" dirty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WHAT WE’RE GOING TO COVER</a:t>
            </a:r>
          </a:p>
        </p:txBody>
      </p:sp>
      <p:pic>
        <p:nvPicPr>
          <p:cNvPr id="5" name="Picture 6" descr="C:\Users\VLHAWK\Downloads\P3 Academall the beautiful thing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9" b="7517"/>
          <a:stretch/>
        </p:blipFill>
        <p:spPr bwMode="auto">
          <a:xfrm>
            <a:off x="819596" y="5158154"/>
            <a:ext cx="3214900" cy="131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890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dirty="0" smtClean="0"/>
              <a:t>Social Entrepreneurship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54723" y="1949935"/>
            <a:ext cx="5867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WHO IS V. LYNN HAWKINS</a:t>
            </a:r>
            <a:endParaRPr lang="en-US" sz="2200" b="1" dirty="0">
              <a:solidFill>
                <a:prstClr val="black">
                  <a:lumMod val="75000"/>
                  <a:lumOff val="25000"/>
                </a:prst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VLHAWK\Pictures\Biz\VLH_Pic_Krew_Happy_0301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31" r="33538" b="46942"/>
          <a:stretch/>
        </p:blipFill>
        <p:spPr bwMode="auto">
          <a:xfrm>
            <a:off x="609600" y="3060683"/>
            <a:ext cx="1555250" cy="165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VLHAWK\Pictures\Biz\VLHawk_ProfilePic_0913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441" y="4716135"/>
            <a:ext cx="1775931" cy="177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VLHAWK\Pictures\Biz\VLH_Pic_NoQuestions_Video_1114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009" y="2889720"/>
            <a:ext cx="2867505" cy="2150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VLHAWK\Pictures\BIZ Info Zone\BIZ_InfoZone_Video_Front_Crop_052514 (1366x768) (3)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9" r="6698"/>
          <a:stretch/>
        </p:blipFill>
        <p:spPr bwMode="auto">
          <a:xfrm>
            <a:off x="5181600" y="3298676"/>
            <a:ext cx="3390314" cy="1179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VLHAWK\Downloads\P3 Academall the beautiful things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9" b="7517"/>
          <a:stretch/>
        </p:blipFill>
        <p:spPr bwMode="auto">
          <a:xfrm>
            <a:off x="990600" y="5181600"/>
            <a:ext cx="3214900" cy="131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VLHAWK\Pictures\Biz\SkyhawkEnt_Logo_Top_V2)040114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77"/>
          <a:stretch/>
        </p:blipFill>
        <p:spPr bwMode="auto">
          <a:xfrm>
            <a:off x="5695951" y="1697743"/>
            <a:ext cx="1714500" cy="135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46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dirty="0" smtClean="0"/>
              <a:t>Social 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71600" y="2819400"/>
            <a:ext cx="6400800" cy="26670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Definition</a:t>
            </a:r>
          </a:p>
          <a:p>
            <a:pPr marL="45720" indent="0">
              <a:buNone/>
            </a:pPr>
            <a:r>
              <a:rPr lang="en-US" dirty="0" smtClean="0"/>
              <a:t>- Emerging into a redefinition</a:t>
            </a:r>
          </a:p>
          <a:p>
            <a:pPr marL="45720" indent="0">
              <a:buNone/>
            </a:pPr>
            <a:r>
              <a:rPr lang="en-US" dirty="0" smtClean="0"/>
              <a:t>- Refers to business </a:t>
            </a:r>
            <a:r>
              <a:rPr lang="en-US" dirty="0"/>
              <a:t>owners who integrate social responsibility into their operations...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057400"/>
            <a:ext cx="62542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200" b="1" dirty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WHAT </a:t>
            </a:r>
            <a:r>
              <a:rPr lang="en-US" sz="2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IS SOCIAL ENTREPRENEURSHIP</a:t>
            </a:r>
            <a:endParaRPr lang="en-US" sz="2200" b="1" dirty="0">
              <a:solidFill>
                <a:prstClr val="black">
                  <a:lumMod val="75000"/>
                  <a:lumOff val="25000"/>
                </a:prstClr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6" descr="C:\Users\VLHAWK\Downloads\P3 Academall the beautiful thing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9" b="7517"/>
          <a:stretch/>
        </p:blipFill>
        <p:spPr bwMode="auto">
          <a:xfrm>
            <a:off x="833664" y="4876800"/>
            <a:ext cx="3214900" cy="131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871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dirty="0" smtClean="0"/>
              <a:t>Social 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70538" y="2971800"/>
            <a:ext cx="5873262" cy="30480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400" dirty="0" smtClean="0"/>
              <a:t>Vision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Mission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Purpose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Planning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Profits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37138" y="1905000"/>
            <a:ext cx="69400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WHY IS SOCIALPRENEURSHIP IMPORTANT TO YOUR BUSINESS SUCCESS</a:t>
            </a:r>
            <a:endParaRPr lang="en-US" sz="2200" b="1" dirty="0">
              <a:solidFill>
                <a:prstClr val="black">
                  <a:lumMod val="75000"/>
                  <a:lumOff val="25000"/>
                </a:prstClr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6" descr="C:\Users\VLHAWK\Downloads\P3 Academall the beautiful thing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9" b="7517"/>
          <a:stretch/>
        </p:blipFill>
        <p:spPr bwMode="auto">
          <a:xfrm>
            <a:off x="4724400" y="4648200"/>
            <a:ext cx="3214900" cy="131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651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dirty="0" smtClean="0"/>
              <a:t>Social 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70538" y="2895600"/>
            <a:ext cx="5873262" cy="19050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Engagement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Expanded Audience Opportunity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Increased Profits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Prosperity Mindset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37138" y="1981200"/>
            <a:ext cx="69400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HOW DOES SOCIALPRENEURSHIP EFFECT WHAT YOU SELL?</a:t>
            </a:r>
            <a:endParaRPr lang="en-US" sz="2200" b="1" dirty="0">
              <a:solidFill>
                <a:prstClr val="black">
                  <a:lumMod val="75000"/>
                  <a:lumOff val="25000"/>
                </a:prstClr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6" descr="C:\Users\VLHAWK\Downloads\P3 Academall the beautiful thing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9" b="7517"/>
          <a:stretch/>
        </p:blipFill>
        <p:spPr bwMode="auto">
          <a:xfrm>
            <a:off x="819596" y="4953000"/>
            <a:ext cx="3214900" cy="131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071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dirty="0" smtClean="0"/>
              <a:t>Social Entrepreneurship</a:t>
            </a:r>
            <a:endParaRPr lang="en-US" dirty="0"/>
          </a:p>
        </p:txBody>
      </p:sp>
      <p:pic>
        <p:nvPicPr>
          <p:cNvPr id="5" name="Picture 6" descr="C:\Users\VLHAWK\Downloads\P3 Academall the beautiful thing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9" b="7517"/>
          <a:stretch/>
        </p:blipFill>
        <p:spPr bwMode="auto">
          <a:xfrm>
            <a:off x="877624" y="5105400"/>
            <a:ext cx="3214900" cy="131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VLHAWK\Pictures\P3 Academy\P3_StepUp_MakeADif_0911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376" y="1939863"/>
            <a:ext cx="3806024" cy="286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65871" y="1828800"/>
            <a:ext cx="26107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Step Up to Make A Difference In Your Circle and the World!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5213222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V. Lynn Hawkins</a:t>
            </a:r>
          </a:p>
          <a:p>
            <a:r>
              <a:rPr lang="en-US" dirty="0" smtClean="0"/>
              <a:t>408-758-8868</a:t>
            </a:r>
          </a:p>
          <a:p>
            <a:r>
              <a:rPr lang="en-US" dirty="0" smtClean="0">
                <a:hlinkClick r:id="rId5"/>
              </a:rPr>
              <a:t>lynn@p3academy.com</a:t>
            </a:r>
            <a:endParaRPr lang="en-US" dirty="0" smtClean="0"/>
          </a:p>
          <a:p>
            <a:r>
              <a:rPr lang="en-US" dirty="0" smtClean="0"/>
              <a:t>http://p3academy.com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52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143000"/>
            <a:ext cx="8063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The FPO solicits charitable contributions from Donors. Upon agreement to make the donation(s), Donors send funds to the NPO/Fiscal Agent.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3997" y="457200"/>
            <a:ext cx="7659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  HOW  IT  WORKS …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 Box 17"/>
          <p:cNvSpPr txBox="1"/>
          <p:nvPr/>
        </p:nvSpPr>
        <p:spPr>
          <a:xfrm>
            <a:off x="2514600" y="1905000"/>
            <a:ext cx="3886200" cy="3810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/>
              <a:t>FPO Requests $10,000 from Donor(s).</a:t>
            </a:r>
          </a:p>
        </p:txBody>
      </p:sp>
      <p:sp>
        <p:nvSpPr>
          <p:cNvPr id="7" name="Oval 6"/>
          <p:cNvSpPr/>
          <p:nvPr/>
        </p:nvSpPr>
        <p:spPr>
          <a:xfrm>
            <a:off x="685800" y="2362200"/>
            <a:ext cx="2590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FPO / BIZ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5791200" y="2362200"/>
            <a:ext cx="2590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DONOR</a:t>
            </a:r>
          </a:p>
          <a:p>
            <a:pPr algn="ctr"/>
            <a:r>
              <a:rPr lang="en-US" b="1" dirty="0" smtClean="0"/>
              <a:t>FUNDING SOURCE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3048000" y="3810000"/>
            <a:ext cx="2590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NPO/Fiscal Agent</a:t>
            </a:r>
            <a:endParaRPr lang="en-US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505200" y="28194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715000" y="3429000"/>
            <a:ext cx="1139588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057400" y="33528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8"/>
          <p:cNvSpPr txBox="1"/>
          <p:nvPr/>
        </p:nvSpPr>
        <p:spPr>
          <a:xfrm>
            <a:off x="457200" y="3657599"/>
            <a:ext cx="1600200" cy="2362201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</a:pPr>
            <a:r>
              <a:rPr lang="en-US" sz="1600" b="1" dirty="0" smtClean="0">
                <a:effectLst/>
                <a:latin typeface="Trebuchet MS" panose="020B0603020202020204" pitchFamily="34" charset="0"/>
                <a:ea typeface="Times New Roman"/>
                <a:cs typeface="Times New Roman"/>
              </a:rPr>
              <a:t>NPO/FA </a:t>
            </a:r>
            <a:r>
              <a:rPr lang="en-US" sz="1600" b="1" dirty="0">
                <a:effectLst/>
                <a:latin typeface="Trebuchet MS" panose="020B0603020202020204" pitchFamily="34" charset="0"/>
                <a:ea typeface="Times New Roman"/>
                <a:cs typeface="Times New Roman"/>
              </a:rPr>
              <a:t>Deducts </a:t>
            </a:r>
            <a:r>
              <a:rPr lang="en-US" sz="1600" b="1" dirty="0" smtClean="0">
                <a:effectLst/>
                <a:latin typeface="Trebuchet MS" panose="020B0603020202020204" pitchFamily="34" charset="0"/>
                <a:ea typeface="Times New Roman"/>
                <a:cs typeface="Times New Roman"/>
              </a:rPr>
              <a:t>Fee (</a:t>
            </a:r>
            <a:r>
              <a:rPr lang="en-US" sz="1600" b="1" dirty="0">
                <a:effectLst/>
                <a:latin typeface="Trebuchet MS" panose="020B0603020202020204" pitchFamily="34" charset="0"/>
                <a:ea typeface="Times New Roman"/>
                <a:cs typeface="Times New Roman"/>
              </a:rPr>
              <a:t>ex. 10</a:t>
            </a:r>
            <a:r>
              <a:rPr lang="en-US" sz="1600" b="1" dirty="0" smtClean="0">
                <a:effectLst/>
                <a:latin typeface="Trebuchet MS" panose="020B0603020202020204" pitchFamily="34" charset="0"/>
                <a:ea typeface="Times New Roman"/>
                <a:cs typeface="Times New Roman"/>
              </a:rPr>
              <a:t>% or $1,000) </a:t>
            </a:r>
            <a:r>
              <a:rPr lang="en-US" sz="1600" b="1" dirty="0">
                <a:effectLst/>
                <a:latin typeface="Trebuchet MS" panose="020B0603020202020204" pitchFamily="34" charset="0"/>
                <a:ea typeface="Times New Roman"/>
                <a:cs typeface="Times New Roman"/>
              </a:rPr>
              <a:t>and sends balance ($9,000) to FPO for their use.</a:t>
            </a:r>
          </a:p>
        </p:txBody>
      </p:sp>
      <p:sp>
        <p:nvSpPr>
          <p:cNvPr id="19" name="Text Box 19"/>
          <p:cNvSpPr txBox="1"/>
          <p:nvPr/>
        </p:nvSpPr>
        <p:spPr>
          <a:xfrm>
            <a:off x="7024048" y="3505200"/>
            <a:ext cx="1738952" cy="259973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effectLst/>
                <a:latin typeface="Trebuchet MS" panose="020B0603020202020204" pitchFamily="34" charset="0"/>
                <a:ea typeface="Times New Roman"/>
                <a:cs typeface="Times New Roman"/>
              </a:rPr>
              <a:t>Donor  gifts $10,000 to FPO and </a:t>
            </a:r>
            <a:r>
              <a:rPr lang="en-US" sz="1600" b="1" dirty="0" smtClean="0">
                <a:effectLst/>
                <a:latin typeface="Trebuchet MS" panose="020B0603020202020204" pitchFamily="34" charset="0"/>
                <a:ea typeface="Times New Roman"/>
                <a:cs typeface="Times New Roman"/>
              </a:rPr>
              <a:t>sends funds to </a:t>
            </a:r>
            <a:r>
              <a:rPr lang="en-US" sz="1600" b="1" dirty="0">
                <a:effectLst/>
                <a:latin typeface="Trebuchet MS" panose="020B0603020202020204" pitchFamily="34" charset="0"/>
                <a:ea typeface="Times New Roman"/>
                <a:cs typeface="Times New Roman"/>
              </a:rPr>
              <a:t>NPO for the benefit of FPO. Donor gets tax </a:t>
            </a:r>
            <a:r>
              <a:rPr lang="en-US" sz="1600" b="1" dirty="0" smtClean="0">
                <a:effectLst/>
                <a:latin typeface="Trebuchet MS" panose="020B0603020202020204" pitchFamily="34" charset="0"/>
                <a:ea typeface="Times New Roman"/>
                <a:cs typeface="Times New Roman"/>
              </a:rPr>
              <a:t>deduction and NPO earns revenue</a:t>
            </a:r>
            <a:r>
              <a:rPr lang="en-US" sz="1600" dirty="0" smtClean="0">
                <a:effectLst/>
                <a:latin typeface="Trebuchet MS" panose="020B0603020202020204" pitchFamily="34" charset="0"/>
                <a:ea typeface="Times New Roman"/>
                <a:cs typeface="Times New Roman"/>
              </a:rPr>
              <a:t>.</a:t>
            </a:r>
            <a:endParaRPr lang="en-US" sz="1600" dirty="0">
              <a:effectLst/>
              <a:latin typeface="Trebuchet MS" panose="020B0603020202020204" pitchFamily="34" charset="0"/>
              <a:ea typeface="Times New Roman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09800" y="5029200"/>
            <a:ext cx="4661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Fiscal Agent deducts their fee and sends balance of funds to FPO to use as intended by their request.</a:t>
            </a:r>
            <a:endParaRPr lang="en-US" b="1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16092"/>
            <a:ext cx="1683609" cy="6669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60198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V. Lynn Hawkins, Funding Strategy Muse </a:t>
            </a:r>
          </a:p>
          <a:p>
            <a:pPr algn="ctr"/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408-758-8868 | lynn@skyhawkenterprises.biz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94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3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4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5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6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3386</TotalTime>
  <Words>259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Social Entrepreneurship</vt:lpstr>
      <vt:lpstr>Social Entrepreneurship</vt:lpstr>
      <vt:lpstr>Social Entrepreneurship</vt:lpstr>
      <vt:lpstr>Social Entrepreneurship</vt:lpstr>
      <vt:lpstr>Social Entrepreneurship</vt:lpstr>
      <vt:lpstr>Social Entrepreneurship</vt:lpstr>
      <vt:lpstr>Social Entrepreneurship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SKYHAWK ENTERPRISES</dc:title>
  <dc:creator>Veredith Lynn Hawkins</dc:creator>
  <cp:lastModifiedBy>VLHAWK</cp:lastModifiedBy>
  <cp:revision>127</cp:revision>
  <cp:lastPrinted>2014-08-05T18:29:37Z</cp:lastPrinted>
  <dcterms:created xsi:type="dcterms:W3CDTF">2011-10-14T14:16:33Z</dcterms:created>
  <dcterms:modified xsi:type="dcterms:W3CDTF">2014-09-11T08:36:18Z</dcterms:modified>
</cp:coreProperties>
</file>